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712"/>
  </p:normalViewPr>
  <p:slideViewPr>
    <p:cSldViewPr snapToGrid="0" snapToObjects="1">
      <p:cViewPr varScale="1">
        <p:scale>
          <a:sx n="107" d="100"/>
          <a:sy n="107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025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53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36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5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660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763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44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5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07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042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853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14F16-108D-EB46-9560-F6FCFCC9AEFF}" type="datetimeFigureOut">
              <a:rPr lang="en-US" smtClean="0"/>
              <a:t>6/25/17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0AE6C-4F79-E446-A238-3EC1AB534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731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663" y="1990501"/>
            <a:ext cx="5770881" cy="3190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20" y="1594485"/>
            <a:ext cx="5044605" cy="356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82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Gregory Britten</dc:creator>
  <cp:lastModifiedBy>Gregory Britten</cp:lastModifiedBy>
  <cp:revision>1</cp:revision>
  <dcterms:created xsi:type="dcterms:W3CDTF">2017-06-25T16:52:52Z</dcterms:created>
  <dcterms:modified xsi:type="dcterms:W3CDTF">2017-06-25T16:54:47Z</dcterms:modified>
</cp:coreProperties>
</file>

<file path=docProps/thumbnail.jpeg>
</file>